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224F45-B200-310E-597E-B609CFC6E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AD6915-727B-1D13-D5F1-46200825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57EC5-03B6-5493-0385-1849503A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3DDCC4-1585-E0C2-A57B-A7A6ACB4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B513A1-9894-03AA-0DCF-29F58A99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1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F7227B-3D90-F001-4F1C-41F29502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35844-123A-F81D-4A70-8C5843A7D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CDB4F-98A4-0A92-BBF1-917CC440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54A61B-E8EA-A180-4999-F335F9D4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B238F3-A23D-EB86-6CD0-F5A9C21F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02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ACC6A9-BA59-8924-B2EC-E08AD6081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07921C-09B2-7B8B-68EC-573B80969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09F92D-A1E2-B836-4385-4855DF463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6BE17F-7D0B-9C03-19EC-36972957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321CE8-52E1-ACDA-B819-5FD08469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97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A9FBE7-DDDD-1BAB-6442-A72293F4D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1AFA0C-3451-C75B-1F98-5A0838A45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F9975E-4015-67C4-E43C-6BCA7FFE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9A356-905C-A796-AFF7-56808C74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C33976-4DED-F473-B585-5F9B189F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48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2F8079-247A-0CAD-4BDD-246900C6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63C859-AB87-73D3-7F66-7B288099C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57B88B-596C-A066-A6CE-89D5681B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790FF9-8678-BFCA-DC2E-E5566321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95590C-EC2A-6FF4-1876-E42CBE18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6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03163-07EB-333C-6395-15E5568F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3F2EB9-EA0E-9B0F-7BBF-A19B00508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69CAD7-162D-0F44-BB12-36A942802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5EB520-A907-4402-850D-7AB9266C9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8954F8-EA01-B14A-2319-DAC3E03E3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9EA5A5-4690-6C9E-627E-F20A150C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90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8A9BB1-243A-6F03-FAF1-42C76610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B5C85C-3202-FA6F-CEEC-AA51E0FF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DE76DB-477B-E754-E0E9-FFDBA48EA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60AE984-1160-A1E6-B46C-C1FFA2224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FEEE8B-CEA3-DE9B-AA49-50BB671C7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DC70DF-610E-6491-BBB1-6E58D414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454434-355C-7610-C5FD-ABEBB838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F96B40-32D3-BF3A-BF9D-B420DBFE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21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07ED9-FD53-F05E-990E-A98A4E1DF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3ED5FA-3BF9-D20E-517F-F550C8D5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836ACC-F568-0DD0-DF78-5B18A143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2A95E8-64B5-419B-FAA5-C52EEA52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ADA554-7ECD-B87D-A7E3-FE5E6715E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84457A-9414-92A0-C6F1-B7F97446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35A301-0F43-4DF7-8C95-9F733DD9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5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EFE3-4668-9693-F0F2-F058D5708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377272-0B96-386B-898B-8FB86134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7054A4-EFFE-0985-22A8-8954B044E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F1F572-38F5-E3A4-69B0-23EC304F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2B2DB0-DED8-C319-DE90-101E7A0C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7C98FD-384A-1611-0182-3AB7F6DF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88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742D43-816F-33CA-514C-C8BE8C6A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5A83D61-7B25-BB3F-E1C3-100C5627F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5A15C7-EA20-2977-D66E-4FF88CE52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23EDF0-FCAC-DA5B-0EC2-2687C407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4BCE0F-803B-AAAC-F9DC-30FAD526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835EA5-763C-88EB-376C-6F501F29A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27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1D9A17-76E4-CF19-8F40-53221B5FD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CF9515-7BD8-8E17-E752-FACFFE371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356507-3C96-BF13-A1CA-4C906F1C7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FE53D-637B-4751-8948-C00CAA9E0FF5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97FFC5-43AD-9367-8309-59319E7B6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F47C17-FFBF-4894-9E7A-D623BD3CB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5880C-1C6E-462E-A4D6-63F23D9BD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76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407460"/>
            <a:ext cx="10515600" cy="315501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Ｑ１</a:t>
            </a:r>
            <a:br>
              <a:rPr kumimoji="1" lang="en-US" altLang="ja-JP" dirty="0"/>
            </a:br>
            <a:r>
              <a:rPr kumimoji="1" lang="ja-JP" altLang="en-US" dirty="0"/>
              <a:t>わが町の「</a:t>
            </a:r>
            <a:r>
              <a:rPr lang="ja-JP" altLang="en-US" dirty="0"/>
              <a:t>産業振興」を図に書いてください。</a:t>
            </a:r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2603BBA3-D39A-143A-9BC2-1FE8B5284420}"/>
              </a:ext>
            </a:extLst>
          </p:cNvPr>
          <p:cNvSpPr/>
          <p:nvPr/>
        </p:nvSpPr>
        <p:spPr>
          <a:xfrm>
            <a:off x="9982200" y="4553106"/>
            <a:ext cx="1800000" cy="180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５秒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81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Ｑ１ わが町の「産業振興」を図に書いてください。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Ｑ１ わが町の「産業振興」を図に書いてください。</dc:title>
  <dc:creator>nagashima tsuyoshi</dc:creator>
  <cp:lastModifiedBy>nagashima tsuyoshi</cp:lastModifiedBy>
  <cp:revision>2</cp:revision>
  <dcterms:created xsi:type="dcterms:W3CDTF">2022-11-26T06:17:44Z</dcterms:created>
  <dcterms:modified xsi:type="dcterms:W3CDTF">2022-11-26T06:19:16Z</dcterms:modified>
</cp:coreProperties>
</file>